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7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78860-A4B6-4F97-B1C7-FF935DE49FCA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65C25-91D8-4DBE-95FA-34A9A994236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765C25-91D8-4DBE-95FA-34A9A994236A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6156D-67EB-4606-A178-C46160576118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4B109-C63B-40BD-B951-D02812B4337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009650"/>
            <a:ext cx="53340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Экран (4:3)</PresentationFormat>
  <Paragraphs>1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BEST XP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borodach</dc:creator>
  <cp:lastModifiedBy>borodach</cp:lastModifiedBy>
  <cp:revision>1</cp:revision>
  <dcterms:created xsi:type="dcterms:W3CDTF">2013-10-20T16:09:41Z</dcterms:created>
  <dcterms:modified xsi:type="dcterms:W3CDTF">2013-10-20T16:11:29Z</dcterms:modified>
</cp:coreProperties>
</file>